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9" r:id="rId7"/>
    <p:sldId id="265" r:id="rId8"/>
    <p:sldId id="266" r:id="rId9"/>
    <p:sldId id="268" r:id="rId10"/>
    <p:sldId id="267" r:id="rId11"/>
    <p:sldId id="270" r:id="rId12"/>
    <p:sldId id="258" r:id="rId13"/>
    <p:sldId id="257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D2035-1478-F0B6-158C-15575A6D8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728F0-CB28-AEAE-1C9C-8478B586B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D59E-5DEB-1D90-F4B2-489332110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8350A-74FA-F7E2-2CC5-D68F15E6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CB0F5-FC44-CA45-BD4F-C2CF436F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4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149C0-E27A-2C4C-6798-138D863B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9FB75-B40B-5909-BFF9-B5AD7E637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46621-63DF-1116-67F0-5AE50A06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F5C5E-340F-E2D6-25E1-373B6D93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E3C89-05A7-6C07-DF55-7D5F587D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146B35-936D-37F0-67FB-D2EAA3032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49A54-55B2-B661-AD61-410E8EA9D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78D09-717D-F339-FFC9-845AAD1FE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36EDE-4D40-BA5C-F1DA-FEC82196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319CE-AC6A-8063-B704-1386F994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E7572-36C4-C1AA-CF28-8F6965C7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4994-61BA-1CA4-58D7-88F386863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AB286-37D9-5618-0A79-86C36C64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9CAD0-9042-25B6-6331-EB226F41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6FF52-0381-B830-CEC0-AEC33BC2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48C18-7C6A-09F3-7A9F-8257A84D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DEDF-79B3-E292-0BDF-EB9EEDE40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ADA38-EFA7-D73E-8B68-D9F78B215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D96F5-8157-9174-EE66-89575FD0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C1D20-6767-7C62-140F-B0F9E89F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41AAD-7BE1-18E4-54F3-8CAC7B13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312F7-C198-EAB5-876D-FF239CF7B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7EC10-F353-91B8-5A08-F471C3F4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32496-32B8-BEA7-1511-90FCAA54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1EB60-6F0F-CFFD-517D-4F60ED32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CC1C2-334D-FDA2-2000-2409A5AE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4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1BCE-3E83-602D-9955-085457F3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C78D6-88AC-5C96-154E-D65670D52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CDC675-00DF-71F4-A5AE-C7318AAD2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AFC78-84CD-A01A-7952-1307E5178E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B07A76-C2CB-9F35-0972-C557CDB2F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30A6A-1953-B1FC-0FAE-89BB02663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1C6F29-DE7F-00C6-E30D-DA3D4DBF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CC257D-CA66-ED36-7703-D306935CA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4668-A233-3FCF-41A8-B2B63D5C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BD195B-1149-ED09-8207-7C95FD98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991403-C61F-3DA5-4552-6461B214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12B79-4E04-D03D-C094-0C71E16E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8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08CF9-A813-B9D7-F7A6-F9BDA992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A91A80-7ED7-03EC-4F71-F01F5F67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6041F-2AD2-5946-CB47-7B5D6531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8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7E8A-AB19-BC53-DFF6-F4CC46CC0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F8129-4056-9225-1758-A3067477E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8E1C8-BA50-7925-FED7-3931D5999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53047-BA4E-507E-48F8-65C913654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B5F91-FC20-2830-0687-F91F1A80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CF56F-A7F9-F5F8-11CE-76E759625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9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99F1D-CCD7-C1D0-7745-6172B9B1B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F8F0A-7E79-7862-EA91-500F090191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7F22C-EB21-D312-0395-F1A941EE5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C11DD-16FD-95A8-1E3D-24996427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C9682-11D2-E278-EAA5-A32A834A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A3B86-A9BD-5FAF-889E-E24A5C16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5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62D26-6FC8-5569-1545-4F509761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0094B-4DFF-B181-3155-5748FBD79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7970D-89D5-CD80-36AC-8C17F44F7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BA6EA-56A2-4827-980D-BDB0DEF03F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A973F-D945-8880-E681-BB29821E1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42F4-7886-2462-D338-BE34B09BC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E8B1-5317-42D9-8E9F-5EBFBAE15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7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E7231-1250-8F92-D69D-7DD3FC52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08" y="992094"/>
            <a:ext cx="3616913" cy="2795160"/>
          </a:xfrm>
        </p:spPr>
        <p:txBody>
          <a:bodyPr>
            <a:normAutofit/>
          </a:bodyPr>
          <a:lstStyle/>
          <a:p>
            <a:r>
              <a:rPr lang="en-US" sz="4400" dirty="0"/>
              <a:t>North Hills Soccer Club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0B3F1-D6D2-FDE0-648E-403559CED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287" y="4121253"/>
            <a:ext cx="3125337" cy="1136843"/>
          </a:xfrm>
        </p:spPr>
        <p:txBody>
          <a:bodyPr>
            <a:normAutofit/>
          </a:bodyPr>
          <a:lstStyle/>
          <a:p>
            <a:r>
              <a:rPr lang="en-US" sz="1800" dirty="0"/>
              <a:t>Director of Coaching Program Proposal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23102F-A80A-9F8E-651F-4323D7161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233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65756-55BE-9594-E122-32CBBB1DB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s response chart. Question title: What is the biggest need or opportunity you would like to see addressed by the Director of Coaching?. Number of responses: 33 responses.">
            <a:extLst>
              <a:ext uri="{FF2B5EF4-FFF2-40B4-BE49-F238E27FC236}">
                <a16:creationId xmlns:a16="http://schemas.microsoft.com/office/drawing/2014/main" id="{FB8A492F-8F4A-8A0A-ABE1-C262F556E1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5" y="816429"/>
            <a:ext cx="11582811" cy="5246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8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E1F9A-6F35-D152-F8FD-AC36967AE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e chart with different colored circles&#10;&#10;Description automatically generated">
            <a:extLst>
              <a:ext uri="{FF2B5EF4-FFF2-40B4-BE49-F238E27FC236}">
                <a16:creationId xmlns:a16="http://schemas.microsoft.com/office/drawing/2014/main" id="{58966EFF-4EB0-3759-ADDD-047DB9E80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23" y="936171"/>
            <a:ext cx="11827519" cy="474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8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7EF0-CDA1-E058-4015-2F2F1D87A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7130F-D191-130C-1450-8E571431F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December</a:t>
            </a:r>
          </a:p>
          <a:p>
            <a:pPr lvl="1"/>
            <a:r>
              <a:rPr lang="en-US" dirty="0"/>
              <a:t>Meet in-person with club commissioners </a:t>
            </a:r>
          </a:p>
          <a:p>
            <a:pPr lvl="1"/>
            <a:r>
              <a:rPr lang="en-US" dirty="0"/>
              <a:t>Send coach’s survey</a:t>
            </a:r>
          </a:p>
          <a:p>
            <a:r>
              <a:rPr lang="en-US" dirty="0"/>
              <a:t>January</a:t>
            </a:r>
          </a:p>
          <a:p>
            <a:pPr lvl="1"/>
            <a:r>
              <a:rPr lang="en-US" dirty="0"/>
              <a:t>Review coach’s survey results with the Commissioners and Board</a:t>
            </a:r>
          </a:p>
          <a:p>
            <a:r>
              <a:rPr lang="en-US" dirty="0"/>
              <a:t>February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Coach Curriculum for U8 and U10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Meet with Jerry Concannon </a:t>
            </a:r>
          </a:p>
          <a:p>
            <a:r>
              <a:rPr lang="en-US" dirty="0"/>
              <a:t>March</a:t>
            </a:r>
          </a:p>
          <a:p>
            <a:pPr lvl="1"/>
            <a:r>
              <a:rPr lang="en-US" dirty="0"/>
              <a:t>Conduct U8 and U10 coach’s meeting with player demonstration</a:t>
            </a:r>
          </a:p>
          <a:p>
            <a:pPr lvl="1"/>
            <a:r>
              <a:rPr lang="en-US" dirty="0"/>
              <a:t>March 3</a:t>
            </a:r>
            <a:r>
              <a:rPr lang="en-US" baseline="30000" dirty="0"/>
              <a:t>rd</a:t>
            </a:r>
            <a:r>
              <a:rPr lang="en-US" dirty="0"/>
              <a:t> at </a:t>
            </a:r>
            <a:r>
              <a:rPr lang="en-US" dirty="0" err="1"/>
              <a:t>Highcliff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Establish resource site for coaches – utilize current NHSC site to include coaching documents and demo videos.</a:t>
            </a:r>
          </a:p>
          <a:p>
            <a:pPr lvl="1"/>
            <a:r>
              <a:rPr lang="en-US" dirty="0"/>
              <a:t>Create Coach’s Team on Game Changer for DOC communication, best practice sharing and real-time Q/A.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70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7EF0-CDA1-E058-4015-2F2F1D8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Short Term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7130F-D191-130C-1450-8E57143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 feedback from Commissioners and Coaches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Commissioner in-person meeting to seek feedback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Coach Survey</a:t>
            </a:r>
            <a:endParaRPr lang="en-US" dirty="0"/>
          </a:p>
          <a:p>
            <a:r>
              <a:rPr lang="en-US" dirty="0"/>
              <a:t>Create enhanced U6 – U10 training curriculum and resources</a:t>
            </a:r>
          </a:p>
          <a:p>
            <a:pPr lvl="1"/>
            <a:r>
              <a:rPr lang="en-US" dirty="0"/>
              <a:t>Cascade and demonstrate at future in-person coach’s meetings</a:t>
            </a:r>
          </a:p>
          <a:p>
            <a:pPr lvl="1"/>
            <a:r>
              <a:rPr lang="en-US" dirty="0"/>
              <a:t>Validate it is consistently being followed</a:t>
            </a:r>
          </a:p>
          <a:p>
            <a:pPr lvl="1"/>
            <a:r>
              <a:rPr lang="en-US" dirty="0"/>
              <a:t>Start developing coaches at the U6 level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07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7EF0-CDA1-E058-4015-2F2F1D8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Long Term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7130F-D191-130C-1450-8E57143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Enhance player evaluation and team placement process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What is the club’s philosophy?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 Skills Competition End of season event opposite season of U8 Tournament for </a:t>
            </a:r>
            <a:r>
              <a:rPr lang="en-US" dirty="0"/>
              <a:t>October/November 2025</a:t>
            </a:r>
          </a:p>
          <a:p>
            <a:r>
              <a:rPr lang="en-US" dirty="0"/>
              <a:t>U11-U14 Curriculum</a:t>
            </a:r>
          </a:p>
          <a:p>
            <a:r>
              <a:rPr lang="en-US" dirty="0"/>
              <a:t>North Hills Soccer Club and School District team/coaching alignment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Enhance district’s engagement with the club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Training curriculum and style of play alignment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6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9E178-9E5E-B86E-6BF0-6615EDCB7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rms response chart. Question title: Which of the following age groups do you currently coach for North Hills Soccer? (Select all that apply). Number of responses: 33 responses.">
            <a:extLst>
              <a:ext uri="{FF2B5EF4-FFF2-40B4-BE49-F238E27FC236}">
                <a16:creationId xmlns:a16="http://schemas.microsoft.com/office/drawing/2014/main" id="{F10D97B0-7CB0-4E43-E9DA-04A322DA7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29" y="77940"/>
            <a:ext cx="10527764" cy="6780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23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276AF-F0C2-72DA-EDAB-87C9C2D9B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ms response chart. Question title: How many years have you been coaching soccer?. Number of responses: 33 responses.">
            <a:extLst>
              <a:ext uri="{FF2B5EF4-FFF2-40B4-BE49-F238E27FC236}">
                <a16:creationId xmlns:a16="http://schemas.microsoft.com/office/drawing/2014/main" id="{EF5EBE82-F1D5-FF09-DE4B-F0D473442D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6" y="925286"/>
            <a:ext cx="11994710" cy="5040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479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94533-BACF-6DAA-A342-5AF53333C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s response chart. Question title: Have you ever played soccer before?. Number of responses: 33 responses.">
            <a:extLst>
              <a:ext uri="{FF2B5EF4-FFF2-40B4-BE49-F238E27FC236}">
                <a16:creationId xmlns:a16="http://schemas.microsoft.com/office/drawing/2014/main" id="{CBCC50CE-CDC8-B076-AB95-5D55BF1F00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3" y="968829"/>
            <a:ext cx="12072430" cy="5072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61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6A44F-B829-CA01-D415-110406C92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ms response chart. Question title: Please indicate your level of play.. Number of responses: 27 responses.">
            <a:extLst>
              <a:ext uri="{FF2B5EF4-FFF2-40B4-BE49-F238E27FC236}">
                <a16:creationId xmlns:a16="http://schemas.microsoft.com/office/drawing/2014/main" id="{960FD745-892E-CADE-FEFA-2F28BCFBFD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45" y="870859"/>
            <a:ext cx="11606110" cy="487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42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93DAE-2E0F-69B1-D7A2-2D1FBFDF7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pie chart with numbers and a white background&#10;&#10;Description automatically generated">
            <a:extLst>
              <a:ext uri="{FF2B5EF4-FFF2-40B4-BE49-F238E27FC236}">
                <a16:creationId xmlns:a16="http://schemas.microsoft.com/office/drawing/2014/main" id="{52D3FDDF-1FE5-046B-D7E9-6030B3F7A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75" y="794659"/>
            <a:ext cx="11688650" cy="453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21DEF-ED51-68C6-A037-7063B2BC7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s response chart. Question title: What is your level of soccer knowledge from a coaching standpoint?. Number of responses: 33 responses.">
            <a:extLst>
              <a:ext uri="{FF2B5EF4-FFF2-40B4-BE49-F238E27FC236}">
                <a16:creationId xmlns:a16="http://schemas.microsoft.com/office/drawing/2014/main" id="{C35FA354-0CDB-ADBB-F8E0-3D3368755F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25" y="957943"/>
            <a:ext cx="11761550" cy="4942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596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16141-382F-D104-50E6-68BBEEFAD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ms response chart. Question title: What do you enjoy most about coaching at North Hills Soccer? (Select all that apply). Number of responses: 33 responses.">
            <a:extLst>
              <a:ext uri="{FF2B5EF4-FFF2-40B4-BE49-F238E27FC236}">
                <a16:creationId xmlns:a16="http://schemas.microsoft.com/office/drawing/2014/main" id="{9700AD7F-C638-9D50-0126-028780DEA5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6" y="576943"/>
            <a:ext cx="12128705" cy="5758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472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7C88A-5C48-8900-0D3D-907F7FA54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ms response chart. Question title: What do you like least about coaching at North Hills Soccer? (Select all that apply). Number of responses: 33 responses.">
            <a:extLst>
              <a:ext uri="{FF2B5EF4-FFF2-40B4-BE49-F238E27FC236}">
                <a16:creationId xmlns:a16="http://schemas.microsoft.com/office/drawing/2014/main" id="{22F0E274-7F44-CB57-F31B-1236F77C17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43" y="79284"/>
            <a:ext cx="9666515" cy="6699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844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199</Words>
  <Application>Microsoft Office PowerPoint</Application>
  <PresentationFormat>Widescreen</PresentationFormat>
  <Paragraphs>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North Hills Soccer Club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Timeline</vt:lpstr>
      <vt:lpstr>Short Term Goals</vt:lpstr>
      <vt:lpstr>Long Term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Franz, Robert J.</dc:creator>
  <cp:lastModifiedBy>Franz, Robert J.</cp:lastModifiedBy>
  <cp:revision>2</cp:revision>
  <dcterms:created xsi:type="dcterms:W3CDTF">2024-11-19T20:26:19Z</dcterms:created>
  <dcterms:modified xsi:type="dcterms:W3CDTF">2025-03-07T04:20:33Z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4b1be8-281e-475d-98b0-21c3457e5a46_Enabled">
    <vt:lpwstr>true</vt:lpwstr>
  </property>
  <property fmtid="{D5CDD505-2E9C-101B-9397-08002B2CF9AE}" pid="3" name="MSIP_Label_5e4b1be8-281e-475d-98b0-21c3457e5a46_SetDate">
    <vt:lpwstr>2024-11-19T20:49:25Z</vt:lpwstr>
  </property>
  <property fmtid="{D5CDD505-2E9C-101B-9397-08002B2CF9AE}" pid="4" name="MSIP_Label_5e4b1be8-281e-475d-98b0-21c3457e5a46_Method">
    <vt:lpwstr>Standard</vt:lpwstr>
  </property>
  <property fmtid="{D5CDD505-2E9C-101B-9397-08002B2CF9AE}" pid="5" name="MSIP_Label_5e4b1be8-281e-475d-98b0-21c3457e5a46_Name">
    <vt:lpwstr>Public</vt:lpwstr>
  </property>
  <property fmtid="{D5CDD505-2E9C-101B-9397-08002B2CF9AE}" pid="6" name="MSIP_Label_5e4b1be8-281e-475d-98b0-21c3457e5a46_SiteId">
    <vt:lpwstr>8b3dd73e-4e72-4679-b191-56da1588712b</vt:lpwstr>
  </property>
  <property fmtid="{D5CDD505-2E9C-101B-9397-08002B2CF9AE}" pid="7" name="MSIP_Label_5e4b1be8-281e-475d-98b0-21c3457e5a46_ActionId">
    <vt:lpwstr>a9347c08-eb20-444a-bf9d-0e55d1a3ddca</vt:lpwstr>
  </property>
  <property fmtid="{D5CDD505-2E9C-101B-9397-08002B2CF9AE}" pid="8" name="MSIP_Label_5e4b1be8-281e-475d-98b0-21c3457e5a46_ContentBits">
    <vt:lpwstr>0</vt:lpwstr>
  </property>
</Properties>
</file>